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543685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5" d="100"/>
          <a:sy n="95" d="100"/>
        </p:scale>
        <p:origin x="8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29606" y="1122363"/>
            <a:ext cx="11577638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9606" y="3602038"/>
            <a:ext cx="11577638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1C0EA-6876-4895-AF2D-8D9644A000F8}" type="datetimeFigureOut">
              <a:rPr lang="zh-CN" altLang="en-US" smtClean="0"/>
              <a:t>2025/9/29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68A76-19A9-4F4E-BBFF-A4237612F9D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81710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1C0EA-6876-4895-AF2D-8D9644A000F8}" type="datetimeFigureOut">
              <a:rPr lang="zh-CN" altLang="en-US" smtClean="0"/>
              <a:t>2025/9/29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68A76-19A9-4F4E-BBFF-A4237612F9D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33422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3243" y="1709739"/>
            <a:ext cx="13314283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3243" y="4589464"/>
            <a:ext cx="13314283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1C0EA-6876-4895-AF2D-8D9644A000F8}" type="datetimeFigureOut">
              <a:rPr lang="zh-CN" altLang="en-US" smtClean="0"/>
              <a:t>2025/9/29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68A76-19A9-4F4E-BBFF-A4237612F9D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82119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1284" y="1825625"/>
            <a:ext cx="6560661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4905" y="1825625"/>
            <a:ext cx="6560661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1C0EA-6876-4895-AF2D-8D9644A000F8}" type="datetimeFigureOut">
              <a:rPr lang="zh-CN" altLang="en-US" smtClean="0"/>
              <a:t>2025/9/29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68A76-19A9-4F4E-BBFF-A4237612F9D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85845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3294" y="365126"/>
            <a:ext cx="13314283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3294" y="1681163"/>
            <a:ext cx="653051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3294" y="2505075"/>
            <a:ext cx="6530511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4905" y="1681163"/>
            <a:ext cx="656267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4905" y="2505075"/>
            <a:ext cx="6562672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1C0EA-6876-4895-AF2D-8D9644A000F8}" type="datetimeFigureOut">
              <a:rPr lang="zh-CN" altLang="en-US" smtClean="0"/>
              <a:t>2025/9/29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68A76-19A9-4F4E-BBFF-A4237612F9D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3209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1C0EA-6876-4895-AF2D-8D9644A000F8}" type="datetimeFigureOut">
              <a:rPr lang="zh-CN" altLang="en-US" smtClean="0"/>
              <a:t>2025/9/29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68A76-19A9-4F4E-BBFF-A4237612F9D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25528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1C0EA-6876-4895-AF2D-8D9644A000F8}" type="datetimeFigureOut">
              <a:rPr lang="zh-CN" altLang="en-US" smtClean="0"/>
              <a:t>2025/9/29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68A76-19A9-4F4E-BBFF-A4237612F9D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2924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3295" y="457200"/>
            <a:ext cx="497878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62672" y="987426"/>
            <a:ext cx="7814905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63295" y="2057400"/>
            <a:ext cx="497878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1C0EA-6876-4895-AF2D-8D9644A000F8}" type="datetimeFigureOut">
              <a:rPr lang="zh-CN" altLang="en-US" smtClean="0"/>
              <a:t>2025/9/29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68A76-19A9-4F4E-BBFF-A4237612F9D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37037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3295" y="457200"/>
            <a:ext cx="497878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62672" y="987426"/>
            <a:ext cx="7814905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63295" y="2057400"/>
            <a:ext cx="497878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1C0EA-6876-4895-AF2D-8D9644A000F8}" type="datetimeFigureOut">
              <a:rPr lang="zh-CN" altLang="en-US" smtClean="0"/>
              <a:t>2025/9/29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68A76-19A9-4F4E-BBFF-A4237612F9D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03958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1C0EA-6876-4895-AF2D-8D9644A000F8}" type="datetimeFigureOut">
              <a:rPr lang="zh-CN" altLang="en-US" smtClean="0"/>
              <a:t>2025/9/29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68A76-19A9-4F4E-BBFF-A4237612F9D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02835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046996" y="365125"/>
            <a:ext cx="3328571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1283" y="365125"/>
            <a:ext cx="9792752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1C0EA-6876-4895-AF2D-8D9644A000F8}" type="datetimeFigureOut">
              <a:rPr lang="zh-CN" altLang="en-US" smtClean="0"/>
              <a:t>2025/9/29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68A76-19A9-4F4E-BBFF-A4237612F9D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10868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1284" y="365126"/>
            <a:ext cx="13314283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1284" y="1825625"/>
            <a:ext cx="13314283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1284" y="6356351"/>
            <a:ext cx="34732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61C0EA-6876-4895-AF2D-8D9644A000F8}" type="datetimeFigureOut">
              <a:rPr lang="zh-CN" altLang="en-US" smtClean="0"/>
              <a:t>2025/9/29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13457" y="6356351"/>
            <a:ext cx="520993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02275" y="6356351"/>
            <a:ext cx="34732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B68A76-19A9-4F4E-BBFF-A4237612F9D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14196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3" Type="http://schemas.microsoft.com/office/2007/relationships/media" Target="../media/media2.mp4"/><Relationship Id="rId7" Type="http://schemas.openxmlformats.org/officeDocument/2006/relationships/video" Target="../media/media4.mp4"/><Relationship Id="rId12" Type="http://schemas.openxmlformats.org/officeDocument/2006/relationships/image" Target="../media/image4.png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6" Type="http://schemas.microsoft.com/office/2007/relationships/media" Target="../media/media4.mp4"/><Relationship Id="rId11" Type="http://schemas.openxmlformats.org/officeDocument/2006/relationships/image" Target="../media/image3.png"/><Relationship Id="rId5" Type="http://schemas.openxmlformats.org/officeDocument/2006/relationships/video" Target="../media/media3.mp4"/><Relationship Id="rId10" Type="http://schemas.openxmlformats.org/officeDocument/2006/relationships/image" Target="../media/image2.png"/><Relationship Id="rId4" Type="http://schemas.microsoft.com/office/2007/relationships/media" Target="../media/media3.mp4"/><Relationship Id="rId9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微信视频2025-09-27_142224_045">
            <a:hlinkClick r:id="" action="ppaction://media"/>
            <a:extLst>
              <a:ext uri="{FF2B5EF4-FFF2-40B4-BE49-F238E27FC236}">
                <a16:creationId xmlns:a16="http://schemas.microsoft.com/office/drawing/2014/main" id="{E0018B7C-CCF3-4A2E-94C5-DADD276FB874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3000" end="16085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7715249" y="0"/>
            <a:ext cx="3857625" cy="6858000"/>
          </a:xfrm>
          <a:prstGeom prst="rect">
            <a:avLst/>
          </a:prstGeom>
        </p:spPr>
      </p:pic>
      <p:pic>
        <p:nvPicPr>
          <p:cNvPr id="5" name="微信视频2025-09-27_142228_419">
            <a:hlinkClick r:id="" action="ppaction://media"/>
            <a:extLst>
              <a:ext uri="{FF2B5EF4-FFF2-40B4-BE49-F238E27FC236}">
                <a16:creationId xmlns:a16="http://schemas.microsoft.com/office/drawing/2014/main" id="{EA9EDB8D-DCB7-4A90-8513-B0216460835A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3">
                  <p14:trim st="22000" end="20267"/>
                </p14:media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-1" y="0"/>
            <a:ext cx="3857625" cy="6858000"/>
          </a:xfrm>
          <a:prstGeom prst="rect">
            <a:avLst/>
          </a:prstGeom>
        </p:spPr>
      </p:pic>
      <p:pic>
        <p:nvPicPr>
          <p:cNvPr id="6" name="微信视频2025-09-27_142212_419">
            <a:hlinkClick r:id="" action="ppaction://media"/>
            <a:extLst>
              <a:ext uri="{FF2B5EF4-FFF2-40B4-BE49-F238E27FC236}">
                <a16:creationId xmlns:a16="http://schemas.microsoft.com/office/drawing/2014/main" id="{4097490C-B868-441B-BE69-6036F5D41F9A}"/>
              </a:ext>
            </a:extLst>
          </p:cNvPr>
          <p:cNvPicPr>
            <a:picLocks noChangeAspect="1"/>
          </p:cNvPicPr>
          <p:nvPr>
            <a:vide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1579227" y="-3"/>
            <a:ext cx="3857625" cy="6858000"/>
          </a:xfrm>
          <a:prstGeom prst="rect">
            <a:avLst/>
          </a:prstGeom>
        </p:spPr>
      </p:pic>
      <p:pic>
        <p:nvPicPr>
          <p:cNvPr id="7" name="微信视频2025-09-27_142203_400">
            <a:hlinkClick r:id="" action="ppaction://media"/>
            <a:extLst>
              <a:ext uri="{FF2B5EF4-FFF2-40B4-BE49-F238E27FC236}">
                <a16:creationId xmlns:a16="http://schemas.microsoft.com/office/drawing/2014/main" id="{F1A0DD3E-8257-4AA7-ADCA-41BA48CA3292}"/>
              </a:ext>
            </a:extLst>
          </p:cNvPr>
          <p:cNvPicPr>
            <a:picLocks noChangeAspect="1"/>
          </p:cNvPicPr>
          <p:nvPr>
            <a:videoFile r:link="rId7"/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3857623" y="-1"/>
            <a:ext cx="3857625" cy="6858000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B64293ED-F51F-46BD-9BB1-DB70F092BCE8}"/>
              </a:ext>
            </a:extLst>
          </p:cNvPr>
          <p:cNvSpPr txBox="1"/>
          <p:nvPr/>
        </p:nvSpPr>
        <p:spPr>
          <a:xfrm>
            <a:off x="8441794" y="5534560"/>
            <a:ext cx="240453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80</a:t>
            </a:r>
            <a:r>
              <a:rPr lang="zh-CN" altLang="en-US" sz="8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℃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144529D8-0D97-4AEA-95E3-921300FFFE0C}"/>
              </a:ext>
            </a:extLst>
          </p:cNvPr>
          <p:cNvSpPr txBox="1"/>
          <p:nvPr/>
        </p:nvSpPr>
        <p:spPr>
          <a:xfrm>
            <a:off x="726544" y="5534561"/>
            <a:ext cx="240453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  <a:r>
              <a:rPr lang="zh-CN" altLang="en-US" sz="8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℃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3806F833-1BFD-4CAF-B993-8E1E4C4D84B5}"/>
              </a:ext>
            </a:extLst>
          </p:cNvPr>
          <p:cNvSpPr txBox="1"/>
          <p:nvPr/>
        </p:nvSpPr>
        <p:spPr>
          <a:xfrm>
            <a:off x="11125332" y="5962126"/>
            <a:ext cx="47654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Water resistent</a:t>
            </a:r>
            <a:endParaRPr lang="zh-CN" altLang="en-US" sz="4000" b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5EB39D77-9315-4E6B-871C-944D6736FE75}"/>
              </a:ext>
            </a:extLst>
          </p:cNvPr>
          <p:cNvSpPr txBox="1"/>
          <p:nvPr/>
        </p:nvSpPr>
        <p:spPr>
          <a:xfrm>
            <a:off x="4584168" y="5534558"/>
            <a:ext cx="240453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24</a:t>
            </a:r>
            <a:r>
              <a:rPr lang="zh-CN" altLang="en-US" sz="8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℃</a:t>
            </a:r>
          </a:p>
        </p:txBody>
      </p:sp>
    </p:spTree>
    <p:extLst>
      <p:ext uri="{BB962C8B-B14F-4D97-AF65-F5344CB8AC3E}">
        <p14:creationId xmlns:p14="http://schemas.microsoft.com/office/powerpoint/2010/main" val="2281399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0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00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990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421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3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8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33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38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 vol="0">
                <p:cTn id="39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video>
              <p:cMediaNode vol="80000">
                <p:cTn id="40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video>
              <p:cMediaNode vol="80000">
                <p:cTn id="41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video>
              <p:cMediaNode vol="80000">
                <p:cTn id="42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337</TotalTime>
  <Words>8</Words>
  <Application>Microsoft Office PowerPoint</Application>
  <PresentationFormat>自定义</PresentationFormat>
  <Paragraphs>4</Paragraphs>
  <Slides>1</Slides>
  <Notes>0</Notes>
  <HiddenSlides>0</HiddenSlides>
  <MMClips>4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7" baseType="lpstr">
      <vt:lpstr>等线</vt:lpstr>
      <vt:lpstr>等线 Light</vt:lpstr>
      <vt:lpstr>Arial</vt:lpstr>
      <vt:lpstr>Calibri</vt:lpstr>
      <vt:lpstr>Calibri Light</vt:lpstr>
      <vt:lpstr>Office 主题​​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1</cp:revision>
  <dcterms:created xsi:type="dcterms:W3CDTF">2025-09-28T14:02:01Z</dcterms:created>
  <dcterms:modified xsi:type="dcterms:W3CDTF">2025-09-29T08:57:23Z</dcterms:modified>
</cp:coreProperties>
</file>